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57" r:id="rId24"/>
    <p:sldId id="355" r:id="rId25"/>
    <p:sldId id="356" r:id="rId26"/>
    <p:sldId id="302" r:id="rId27"/>
    <p:sldId id="348" r:id="rId28"/>
    <p:sldId id="334" r:id="rId29"/>
    <p:sldId id="318" r:id="rId30"/>
    <p:sldId id="327" r:id="rId31"/>
    <p:sldId id="328" r:id="rId32"/>
    <p:sldId id="313" r:id="rId33"/>
    <p:sldId id="272" r:id="rId34"/>
    <p:sldId id="321" r:id="rId35"/>
    <p:sldId id="338" r:id="rId36"/>
    <p:sldId id="335" r:id="rId37"/>
    <p:sldId id="351" r:id="rId38"/>
    <p:sldId id="336" r:id="rId39"/>
    <p:sldId id="359" r:id="rId40"/>
    <p:sldId id="360" r:id="rId41"/>
    <p:sldId id="361" r:id="rId42"/>
    <p:sldId id="362" r:id="rId43"/>
    <p:sldId id="363" r:id="rId44"/>
    <p:sldId id="275" r:id="rId45"/>
    <p:sldId id="311" r:id="rId46"/>
    <p:sldId id="276" r:id="rId47"/>
    <p:sldId id="312" r:id="rId48"/>
    <p:sldId id="277" r:id="rId49"/>
    <p:sldId id="278" r:id="rId50"/>
    <p:sldId id="279" r:id="rId51"/>
    <p:sldId id="280" r:id="rId52"/>
    <p:sldId id="322" r:id="rId53"/>
    <p:sldId id="339" r:id="rId54"/>
    <p:sldId id="331" r:id="rId55"/>
    <p:sldId id="281" r:id="rId56"/>
    <p:sldId id="358" r:id="rId57"/>
    <p:sldId id="282" r:id="rId58"/>
    <p:sldId id="283" r:id="rId59"/>
    <p:sldId id="284" r:id="rId60"/>
    <p:sldId id="285" r:id="rId61"/>
    <p:sldId id="286" r:id="rId62"/>
    <p:sldId id="320" r:id="rId63"/>
    <p:sldId id="287" r:id="rId64"/>
    <p:sldId id="289" r:id="rId65"/>
    <p:sldId id="314" r:id="rId66"/>
    <p:sldId id="290" r:id="rId67"/>
    <p:sldId id="291" r:id="rId68"/>
    <p:sldId id="340" r:id="rId69"/>
    <p:sldId id="341" r:id="rId70"/>
    <p:sldId id="353" r:id="rId71"/>
    <p:sldId id="352" r:id="rId72"/>
    <p:sldId id="354" r:id="rId73"/>
    <p:sldId id="307" r:id="rId74"/>
    <p:sldId id="294" r:id="rId75"/>
    <p:sldId id="295" r:id="rId76"/>
    <p:sldId id="296" r:id="rId77"/>
    <p:sldId id="324" r:id="rId78"/>
    <p:sldId id="325" r:id="rId79"/>
    <p:sldId id="308" r:id="rId80"/>
    <p:sldId id="343" r:id="rId81"/>
    <p:sldId id="346" r:id="rId8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2001-75AE-E95B-3D05-3F297C3B1773}" v="35" dt="2022-03-07T15:24:34.124"/>
    <p1510:client id="{27532BC1-77B5-C90D-CCED-B2432111ABF7}" v="1" dt="2020-08-13T00:00:19.037"/>
    <p1510:client id="{29133427-A752-FC0B-51D4-7182A03F0093}" v="749" dt="2022-08-29T15:56:39.892"/>
    <p1510:client id="{406CD99C-E6FC-5C3B-2924-3C887F8C7129}" v="12" dt="2020-08-19T21:22:49.745"/>
    <p1510:client id="{46538769-FC53-7E4D-B4D5-98B64F50AFFE}" v="457" dt="2022-03-07T00:59:08.696"/>
    <p1510:client id="{5B689F59-F6EC-CE4C-0021-613A0A2CCFC5}" v="1184" dt="2022-08-22T16:03:00.635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3CB7002-0038-6DC5-A17A-CCF968918BE3}" v="65" dt="2022-09-05T15:49:15.112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B257E40-86D6-9139-5113-B78962407842}" v="97" dt="2022-08-24T16:28:50.537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EB22071E-83B2-42A4-AB43-E6AA9EAC7031}" v="328" dt="2022-08-17T15:54:12.75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A6FE169-6A26-5090-B9D1-7A88F98E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1" y="21902"/>
            <a:ext cx="7592094" cy="68141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 y gob.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minoritario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2960" imgH="2664360" progId="">
                  <p:embed/>
                </p:oleObj>
              </mc:Choice>
              <mc:Fallback>
                <p:oleObj r:id="rId2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eficiencia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0259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(informal)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mutua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backbenchers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Perfil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técnico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99" y="222250"/>
            <a:ext cx="520315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36674"/>
            <a:ext cx="7620000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sus 3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inflación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13%,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crecimiento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raquítico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2007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ruptura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alineaciones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tradicionales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 de 8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espera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NHS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6D94DAE-3F76-205A-1973-A5681460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097304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Próxima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general: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diciembre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2024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quizás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antes)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6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sin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Corr($-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wifi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C2ED2546-A8DC-4A6A-30FE-8841FEF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9" y="14485"/>
            <a:ext cx="6693107" cy="68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Monumentales fracasos de la élite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británica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C66E9B-FD60-4660-15E9-8AB4F7E3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E144-14D1-9D0E-3D31-7B64B587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" y="275325"/>
            <a:ext cx="8633085" cy="633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505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FDB2D-1B7A-E616-9648-EA2F9EA9C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E2F6FB-6C9C-4265-4D60-FA783201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4A8BB967-7309-D79C-9D6A-F884F3E59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3889" y="106575"/>
            <a:ext cx="6347085" cy="437277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4755630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29709"/>
              </p:ext>
            </p:extLst>
          </p:nvPr>
        </p:nvGraphicFramePr>
        <p:xfrm>
          <a:off x="3855470" y="4754730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 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Traducción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votos-escaños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498</cp:revision>
  <dcterms:modified xsi:type="dcterms:W3CDTF">2022-09-05T15:49:54Z</dcterms:modified>
</cp:coreProperties>
</file>